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4" autoAdjust="0"/>
    <p:restoredTop sz="94660"/>
  </p:normalViewPr>
  <p:slideViewPr>
    <p:cSldViewPr snapToGrid="0">
      <p:cViewPr varScale="1">
        <p:scale>
          <a:sx n="76" d="100"/>
          <a:sy n="76" d="100"/>
        </p:scale>
        <p:origin x="-606" y="-90"/>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gif>
</file>

<file path=ppt/media/image11.gif>
</file>

<file path=ppt/media/image13.png>
</file>

<file path=ppt/media/image2.png>
</file>

<file path=ppt/media/image3.png>
</file>

<file path=ppt/media/image4.png>
</file>

<file path=ppt/media/image7.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3179653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391289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12897535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3684764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8527718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304266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4084836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679429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3310797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3382802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DE4C7ACB-6628-40AF-853E-1A1E8884FCE4}" type="datetimeFigureOut">
              <a:rPr kumimoji="1" lang="ja-JP" altLang="en-US" smtClean="0"/>
              <a:pPr/>
              <a:t>2016/11/18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140941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4C7ACB-6628-40AF-853E-1A1E8884FCE4}" type="datetimeFigureOut">
              <a:rPr kumimoji="1" lang="ja-JP" altLang="en-US" smtClean="0"/>
              <a:pPr/>
              <a:t>2016/11/18</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FCDE10-3A3F-4C50-B5D3-E6F04C39BFEE}" type="slidenum">
              <a:rPr kumimoji="1" lang="ja-JP" altLang="en-US" smtClean="0"/>
              <a:pPr/>
              <a:t>&lt;#&gt;</a:t>
            </a:fld>
            <a:endParaRPr kumimoji="1" lang="ja-JP" altLang="en-US"/>
          </a:p>
        </p:txBody>
      </p:sp>
    </p:spTree>
    <p:extLst>
      <p:ext uri="{BB962C8B-B14F-4D97-AF65-F5344CB8AC3E}">
        <p14:creationId xmlns:p14="http://schemas.microsoft.com/office/powerpoint/2010/main" xmlns="" val="2325157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hyperlink" Target="http://codezine.jp/static/images/article/7400/7400_03.gif"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rmAutofit/>
          </a:bodyPr>
          <a:lstStyle/>
          <a:p>
            <a:r>
              <a:rPr lang="ja-JP" altLang="en-US" dirty="0"/>
              <a:t>ゲーム開発講座１</a:t>
            </a:r>
            <a:r>
              <a:rPr lang="en-US" altLang="ja-JP" dirty="0"/>
              <a:t/>
            </a:r>
            <a:br>
              <a:rPr lang="en-US" altLang="ja-JP" dirty="0"/>
            </a:br>
            <a:endParaRPr kumimoji="1" lang="ja-JP" altLang="en-US" sz="3200" dirty="0"/>
          </a:p>
        </p:txBody>
      </p:sp>
      <p:sp>
        <p:nvSpPr>
          <p:cNvPr id="3" name="サブタイトル 2"/>
          <p:cNvSpPr>
            <a:spLocks noGrp="1"/>
          </p:cNvSpPr>
          <p:nvPr>
            <p:ph type="subTitle" idx="1"/>
          </p:nvPr>
        </p:nvSpPr>
        <p:spPr/>
        <p:txBody>
          <a:bodyPr/>
          <a:lstStyle/>
          <a:p>
            <a:r>
              <a:rPr kumimoji="1" lang="ja-JP" altLang="en-US" dirty="0" err="1" smtClean="0"/>
              <a:t>ー</a:t>
            </a:r>
            <a:r>
              <a:rPr kumimoji="1" lang="ja-JP" altLang="en-US" dirty="0" smtClean="0"/>
              <a:t>バージョン管理の方法</a:t>
            </a:r>
            <a:r>
              <a:rPr kumimoji="1" lang="ja-JP" altLang="en-US" dirty="0" err="1" smtClean="0"/>
              <a:t>ー</a:t>
            </a:r>
            <a:endParaRPr kumimoji="1" lang="ja-JP" altLang="en-US" dirty="0"/>
          </a:p>
        </p:txBody>
      </p:sp>
    </p:spTree>
    <p:extLst>
      <p:ext uri="{BB962C8B-B14F-4D97-AF65-F5344CB8AC3E}">
        <p14:creationId xmlns:p14="http://schemas.microsoft.com/office/powerpoint/2010/main" xmlns="" val="17752976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SourceTree</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1479637"/>
          </a:xfrm>
        </p:spPr>
        <p:txBody>
          <a:bodyPr/>
          <a:lstStyle/>
          <a:p>
            <a:r>
              <a:rPr kumimoji="1" lang="ja-JP" altLang="en-US" dirty="0" smtClean="0"/>
              <a:t>リポジトリを操作するソフト</a:t>
            </a:r>
            <a:endParaRPr kumimoji="1" lang="en-US" altLang="ja-JP" dirty="0" smtClean="0"/>
          </a:p>
          <a:p>
            <a:r>
              <a:rPr kumimoji="1" lang="ja-JP" altLang="en-US" dirty="0" smtClean="0"/>
              <a:t>データのアップロード（プッシュ）、ダウンロード（プル）、変更内容をリポジトリに反映（コミット）が行える</a:t>
            </a:r>
            <a:endParaRPr kumimoji="1" lang="ja-JP" altLang="en-US" dirty="0"/>
          </a:p>
        </p:txBody>
      </p:sp>
    </p:spTree>
    <p:extLst>
      <p:ext uri="{BB962C8B-B14F-4D97-AF65-F5344CB8AC3E}">
        <p14:creationId xmlns:p14="http://schemas.microsoft.com/office/powerpoint/2010/main" xmlns="" val="3553372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SourceTree</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682683"/>
          </a:xfrm>
        </p:spPr>
        <p:txBody>
          <a:bodyPr/>
          <a:lstStyle/>
          <a:p>
            <a:r>
              <a:rPr lang="en-US" altLang="ja-JP" dirty="0" smtClean="0"/>
              <a:t>https://www.sourcetreeapp.com/?v=win</a:t>
            </a:r>
            <a:r>
              <a:rPr lang="ja-JP" altLang="en-US" dirty="0" smtClean="0"/>
              <a:t>にアクセス</a:t>
            </a:r>
            <a:endParaRPr lang="en-US" altLang="ja-JP" dirty="0" smtClean="0"/>
          </a:p>
          <a:p>
            <a:endParaRPr kumimoji="1" lang="ja-JP" altLang="en-US" dirty="0"/>
          </a:p>
        </p:txBody>
      </p:sp>
      <p:pic>
        <p:nvPicPr>
          <p:cNvPr id="4" name="図 3"/>
          <p:cNvPicPr>
            <a:picLocks noChangeAspect="1"/>
          </p:cNvPicPr>
          <p:nvPr/>
        </p:nvPicPr>
        <p:blipFill>
          <a:blip r:embed="rId2" cstate="print"/>
          <a:stretch>
            <a:fillRect/>
          </a:stretch>
        </p:blipFill>
        <p:spPr>
          <a:xfrm>
            <a:off x="2531158" y="2307670"/>
            <a:ext cx="6134670" cy="4371063"/>
          </a:xfrm>
          <a:prstGeom prst="rect">
            <a:avLst/>
          </a:prstGeom>
        </p:spPr>
      </p:pic>
    </p:spTree>
    <p:extLst>
      <p:ext uri="{BB962C8B-B14F-4D97-AF65-F5344CB8AC3E}">
        <p14:creationId xmlns:p14="http://schemas.microsoft.com/office/powerpoint/2010/main" xmlns="" val="3937161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SourceTree</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565237"/>
          </a:xfrm>
        </p:spPr>
        <p:txBody>
          <a:bodyPr/>
          <a:lstStyle/>
          <a:p>
            <a:r>
              <a:rPr kumimoji="1" lang="ja-JP" altLang="en-US" dirty="0" smtClean="0"/>
              <a:t>ダウンロードしたファイルを実行する</a:t>
            </a:r>
            <a:endParaRPr kumimoji="1" lang="ja-JP" altLang="en-US" dirty="0"/>
          </a:p>
        </p:txBody>
      </p:sp>
      <p:pic>
        <p:nvPicPr>
          <p:cNvPr id="4" name="図 3" descr="図1：情報ダイアログ"/>
          <p:cNvPicPr/>
          <p:nvPr/>
        </p:nvPicPr>
        <p:blipFill>
          <a:blip r:embed="rId2" cstate="print"/>
          <a:srcRect/>
          <a:stretch>
            <a:fillRect/>
          </a:stretch>
        </p:blipFill>
        <p:spPr bwMode="auto">
          <a:xfrm>
            <a:off x="4019550" y="2390862"/>
            <a:ext cx="4152900" cy="3543300"/>
          </a:xfrm>
          <a:prstGeom prst="rect">
            <a:avLst/>
          </a:prstGeom>
          <a:noFill/>
          <a:ln w="9525">
            <a:noFill/>
            <a:miter lim="800000"/>
            <a:headEnd/>
            <a:tailEnd/>
          </a:ln>
        </p:spPr>
      </p:pic>
    </p:spTree>
    <p:extLst>
      <p:ext uri="{BB962C8B-B14F-4D97-AF65-F5344CB8AC3E}">
        <p14:creationId xmlns:p14="http://schemas.microsoft.com/office/powerpoint/2010/main" xmlns="" val="323558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SourceTree</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825296"/>
          </a:xfrm>
        </p:spPr>
        <p:txBody>
          <a:bodyPr>
            <a:normAutofit lnSpcReduction="10000"/>
          </a:bodyPr>
          <a:lstStyle/>
          <a:p>
            <a:r>
              <a:rPr lang="ja-JP" altLang="ja-JP" dirty="0"/>
              <a:t>１に自分の名前</a:t>
            </a:r>
            <a:r>
              <a:rPr lang="ja-JP" altLang="ja-JP" dirty="0" smtClean="0"/>
              <a:t>を、</a:t>
            </a:r>
            <a:r>
              <a:rPr lang="ja-JP" altLang="ja-JP" dirty="0"/>
              <a:t>２に自分のメールアドレスを、３と４と１番下の使用ライセンス契約同意にチェックを押して「</a:t>
            </a:r>
            <a:r>
              <a:rPr lang="en-US" altLang="ja-JP" dirty="0"/>
              <a:t>Next</a:t>
            </a:r>
            <a:r>
              <a:rPr lang="ja-JP" altLang="ja-JP" dirty="0"/>
              <a:t>」を</a:t>
            </a:r>
            <a:r>
              <a:rPr lang="ja-JP" altLang="ja-JP" dirty="0" smtClean="0"/>
              <a:t>押</a:t>
            </a:r>
            <a:r>
              <a:rPr lang="ja-JP" altLang="en-US" dirty="0" smtClean="0"/>
              <a:t>す</a:t>
            </a:r>
            <a:endParaRPr kumimoji="1" lang="ja-JP" altLang="en-US" dirty="0"/>
          </a:p>
        </p:txBody>
      </p:sp>
      <p:pic>
        <p:nvPicPr>
          <p:cNvPr id="4" name="図 3" descr="図2：セットアップダイアログ その1"/>
          <p:cNvPicPr/>
          <p:nvPr/>
        </p:nvPicPr>
        <p:blipFill>
          <a:blip r:embed="rId2" cstate="print"/>
          <a:srcRect/>
          <a:stretch>
            <a:fillRect/>
          </a:stretch>
        </p:blipFill>
        <p:spPr bwMode="auto">
          <a:xfrm>
            <a:off x="4154167" y="2815526"/>
            <a:ext cx="3404314" cy="3660775"/>
          </a:xfrm>
          <a:prstGeom prst="rect">
            <a:avLst/>
          </a:prstGeom>
          <a:noFill/>
          <a:ln w="9525">
            <a:noFill/>
            <a:miter lim="800000"/>
            <a:headEnd/>
            <a:tailEnd/>
          </a:ln>
        </p:spPr>
      </p:pic>
    </p:spTree>
    <p:extLst>
      <p:ext uri="{BB962C8B-B14F-4D97-AF65-F5344CB8AC3E}">
        <p14:creationId xmlns:p14="http://schemas.microsoft.com/office/powerpoint/2010/main" xmlns="" val="14607349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SourceTree</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623960"/>
          </a:xfrm>
        </p:spPr>
        <p:txBody>
          <a:bodyPr/>
          <a:lstStyle/>
          <a:p>
            <a:r>
              <a:rPr lang="ja-JP" altLang="ja-JP" dirty="0"/>
              <a:t>次の画面は特にいじらず</a:t>
            </a:r>
            <a:r>
              <a:rPr lang="en-US" altLang="ja-JP" dirty="0"/>
              <a:t>Next</a:t>
            </a:r>
            <a:r>
              <a:rPr lang="ja-JP" altLang="ja-JP" dirty="0"/>
              <a:t>を押し、最後に</a:t>
            </a:r>
            <a:r>
              <a:rPr lang="en-US" altLang="ja-JP" dirty="0"/>
              <a:t>Finish</a:t>
            </a:r>
            <a:r>
              <a:rPr lang="ja-JP" altLang="ja-JP" dirty="0"/>
              <a:t>を</a:t>
            </a:r>
            <a:r>
              <a:rPr lang="ja-JP" altLang="ja-JP" dirty="0" smtClean="0"/>
              <a:t>押</a:t>
            </a:r>
            <a:r>
              <a:rPr lang="ja-JP" altLang="en-US" dirty="0" smtClean="0"/>
              <a:t>す</a:t>
            </a:r>
            <a:endParaRPr kumimoji="1" lang="ja-JP" altLang="en-US" dirty="0"/>
          </a:p>
        </p:txBody>
      </p:sp>
      <p:pic>
        <p:nvPicPr>
          <p:cNvPr id="4" name="図 3" descr="図3：セットアップダイアログ その2">
            <a:hlinkClick r:id="rId2" tooltip="&quot;図3：セットアップダイアログ その2&quot;"/>
          </p:cNvPr>
          <p:cNvPicPr/>
          <p:nvPr/>
        </p:nvPicPr>
        <p:blipFill>
          <a:blip r:embed="rId3" cstate="print"/>
          <a:srcRect/>
          <a:stretch>
            <a:fillRect/>
          </a:stretch>
        </p:blipFill>
        <p:spPr bwMode="auto">
          <a:xfrm>
            <a:off x="3580526" y="2962537"/>
            <a:ext cx="4762500" cy="2476500"/>
          </a:xfrm>
          <a:prstGeom prst="rect">
            <a:avLst/>
          </a:prstGeom>
          <a:noFill/>
          <a:ln w="9525">
            <a:noFill/>
            <a:miter lim="800000"/>
            <a:headEnd/>
            <a:tailEnd/>
          </a:ln>
        </p:spPr>
      </p:pic>
    </p:spTree>
    <p:extLst>
      <p:ext uri="{BB962C8B-B14F-4D97-AF65-F5344CB8AC3E}">
        <p14:creationId xmlns:p14="http://schemas.microsoft.com/office/powerpoint/2010/main" xmlns="" val="3910152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SourceTree</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573626"/>
          </a:xfrm>
        </p:spPr>
        <p:txBody>
          <a:bodyPr>
            <a:normAutofit/>
          </a:bodyPr>
          <a:lstStyle/>
          <a:p>
            <a:r>
              <a:rPr lang="en-US" altLang="ja-JP" dirty="0" err="1"/>
              <a:t>SourceTree</a:t>
            </a:r>
            <a:r>
              <a:rPr lang="ja-JP" altLang="ja-JP" dirty="0"/>
              <a:t>を起動し</a:t>
            </a:r>
            <a:r>
              <a:rPr lang="ja-JP" altLang="ja-JP" dirty="0" smtClean="0"/>
              <a:t>、左上</a:t>
            </a:r>
            <a:r>
              <a:rPr lang="ja-JP" altLang="ja-JP" dirty="0"/>
              <a:t>の「新規</a:t>
            </a:r>
            <a:r>
              <a:rPr lang="en-US" altLang="ja-JP" dirty="0"/>
              <a:t>/</a:t>
            </a:r>
            <a:r>
              <a:rPr lang="ja-JP" altLang="ja-JP" dirty="0"/>
              <a:t>クローンを作成する」をクリック</a:t>
            </a:r>
            <a:endParaRPr kumimoji="1" lang="ja-JP" altLang="en-US" dirty="0"/>
          </a:p>
        </p:txBody>
      </p:sp>
      <p:pic>
        <p:nvPicPr>
          <p:cNvPr id="5" name="図 4"/>
          <p:cNvPicPr/>
          <p:nvPr/>
        </p:nvPicPr>
        <p:blipFill>
          <a:blip r:embed="rId2" cstate="print"/>
          <a:srcRect/>
          <a:stretch>
            <a:fillRect/>
          </a:stretch>
        </p:blipFill>
        <p:spPr bwMode="auto">
          <a:xfrm>
            <a:off x="3001697" y="2817792"/>
            <a:ext cx="5999690" cy="3281004"/>
          </a:xfrm>
          <a:prstGeom prst="rect">
            <a:avLst/>
          </a:prstGeom>
          <a:noFill/>
          <a:ln w="9525">
            <a:noFill/>
            <a:miter lim="800000"/>
            <a:headEnd/>
            <a:tailEnd/>
          </a:ln>
        </p:spPr>
      </p:pic>
    </p:spTree>
    <p:extLst>
      <p:ext uri="{BB962C8B-B14F-4D97-AF65-F5344CB8AC3E}">
        <p14:creationId xmlns:p14="http://schemas.microsoft.com/office/powerpoint/2010/main" xmlns="" val="1273577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SourceTree</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1269913"/>
          </a:xfrm>
        </p:spPr>
        <p:txBody>
          <a:bodyPr>
            <a:normAutofit/>
          </a:bodyPr>
          <a:lstStyle/>
          <a:p>
            <a:r>
              <a:rPr kumimoji="1" lang="ja-JP" altLang="en-US" dirty="0" smtClean="0"/>
              <a:t>「元のパス</a:t>
            </a:r>
            <a:r>
              <a:rPr kumimoji="1" lang="en-US" altLang="ja-JP" dirty="0" smtClean="0"/>
              <a:t>/URL</a:t>
            </a:r>
            <a:r>
              <a:rPr kumimoji="1" lang="ja-JP" altLang="en-US" dirty="0" smtClean="0"/>
              <a:t>」に先ほど</a:t>
            </a:r>
            <a:r>
              <a:rPr kumimoji="1" lang="en-US" altLang="ja-JP" dirty="0" err="1" smtClean="0"/>
              <a:t>Github</a:t>
            </a:r>
            <a:r>
              <a:rPr kumimoji="1" lang="ja-JP" altLang="en-US" dirty="0" err="1" smtClean="0"/>
              <a:t>で登</a:t>
            </a:r>
            <a:r>
              <a:rPr kumimoji="1" lang="ja-JP" altLang="en-US" dirty="0" smtClean="0"/>
              <a:t>録したアドレスを記入</a:t>
            </a:r>
            <a:endParaRPr kumimoji="1" lang="en-US" altLang="ja-JP" dirty="0" smtClean="0"/>
          </a:p>
          <a:p>
            <a:r>
              <a:rPr lang="ja-JP" altLang="en-US" dirty="0" smtClean="0"/>
              <a:t>「保存先のパス」に</a:t>
            </a:r>
            <a:r>
              <a:rPr lang="en-US" altLang="ja-JP" dirty="0" smtClean="0"/>
              <a:t>HDD</a:t>
            </a:r>
            <a:r>
              <a:rPr lang="ja-JP" altLang="en-US" dirty="0" smtClean="0"/>
              <a:t>の任意の場所を指定する</a:t>
            </a:r>
            <a:endParaRPr kumimoji="1" lang="ja-JP" altLang="en-US" dirty="0"/>
          </a:p>
        </p:txBody>
      </p:sp>
      <p:pic>
        <p:nvPicPr>
          <p:cNvPr id="4" name="図 3"/>
          <p:cNvPicPr/>
          <p:nvPr/>
        </p:nvPicPr>
        <p:blipFill>
          <a:blip r:embed="rId2" cstate="print"/>
          <a:srcRect/>
          <a:stretch>
            <a:fillRect/>
          </a:stretch>
        </p:blipFill>
        <p:spPr bwMode="auto">
          <a:xfrm>
            <a:off x="3395980" y="3421799"/>
            <a:ext cx="5400040" cy="2849880"/>
          </a:xfrm>
          <a:prstGeom prst="rect">
            <a:avLst/>
          </a:prstGeom>
          <a:noFill/>
          <a:ln w="9525">
            <a:noFill/>
            <a:miter lim="800000"/>
            <a:headEnd/>
            <a:tailEnd/>
          </a:ln>
        </p:spPr>
      </p:pic>
    </p:spTree>
    <p:extLst>
      <p:ext uri="{BB962C8B-B14F-4D97-AF65-F5344CB8AC3E}">
        <p14:creationId xmlns:p14="http://schemas.microsoft.com/office/powerpoint/2010/main" xmlns="" val="2073088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SourceTree</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1597083"/>
          </a:xfrm>
        </p:spPr>
        <p:txBody>
          <a:bodyPr/>
          <a:lstStyle/>
          <a:p>
            <a:r>
              <a:rPr kumimoji="1" lang="ja-JP" altLang="en-US" dirty="0" smtClean="0"/>
              <a:t>コミット（リポジトリへの反映）</a:t>
            </a:r>
            <a:endParaRPr kumimoji="1" lang="en-US" altLang="ja-JP" dirty="0" smtClean="0"/>
          </a:p>
          <a:p>
            <a:pPr marL="0" indent="0">
              <a:buNone/>
            </a:pPr>
            <a:r>
              <a:rPr lang="ja-JP" altLang="en-US" dirty="0" smtClean="0"/>
              <a:t>１．</a:t>
            </a:r>
            <a:r>
              <a:rPr lang="ja-JP" altLang="en-US" dirty="0"/>
              <a:t>コミット</a:t>
            </a:r>
            <a:r>
              <a:rPr lang="ja-JP" altLang="en-US" dirty="0" smtClean="0"/>
              <a:t>したいものを</a:t>
            </a:r>
            <a:r>
              <a:rPr lang="en-US" altLang="ja-JP" dirty="0" smtClean="0"/>
              <a:t>stage</a:t>
            </a:r>
            <a:r>
              <a:rPr lang="ja-JP" altLang="en-US" dirty="0" smtClean="0"/>
              <a:t>する</a:t>
            </a:r>
            <a:endParaRPr lang="en-US" altLang="ja-JP" dirty="0" smtClean="0"/>
          </a:p>
          <a:p>
            <a:pPr marL="0" indent="0">
              <a:buNone/>
            </a:pPr>
            <a:r>
              <a:rPr kumimoji="1" lang="ja-JP" altLang="en-US" dirty="0" smtClean="0"/>
              <a:t>２．コミットを押す</a:t>
            </a:r>
            <a:endParaRPr kumimoji="1" lang="ja-JP" altLang="en-US" dirty="0"/>
          </a:p>
        </p:txBody>
      </p:sp>
      <p:pic>
        <p:nvPicPr>
          <p:cNvPr id="5" name="図 4"/>
          <p:cNvPicPr>
            <a:picLocks noChangeAspect="1"/>
          </p:cNvPicPr>
          <p:nvPr/>
        </p:nvPicPr>
        <p:blipFill>
          <a:blip r:embed="rId2" cstate="print"/>
          <a:stretch>
            <a:fillRect/>
          </a:stretch>
        </p:blipFill>
        <p:spPr>
          <a:xfrm>
            <a:off x="3663837" y="2991256"/>
            <a:ext cx="6137739" cy="3610879"/>
          </a:xfrm>
          <a:prstGeom prst="rect">
            <a:avLst/>
          </a:prstGeom>
        </p:spPr>
      </p:pic>
    </p:spTree>
    <p:extLst>
      <p:ext uri="{BB962C8B-B14F-4D97-AF65-F5344CB8AC3E}">
        <p14:creationId xmlns:p14="http://schemas.microsoft.com/office/powerpoint/2010/main" xmlns="" val="4144319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SourceTree</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1160856"/>
          </a:xfrm>
        </p:spPr>
        <p:txBody>
          <a:bodyPr>
            <a:normAutofit fontScale="92500"/>
          </a:bodyPr>
          <a:lstStyle/>
          <a:p>
            <a:r>
              <a:rPr kumimoji="1" lang="ja-JP" altLang="en-US" dirty="0" smtClean="0"/>
              <a:t>プッシュ（リポジトリへのアップロード）</a:t>
            </a:r>
            <a:endParaRPr kumimoji="1" lang="en-US" altLang="ja-JP" dirty="0" smtClean="0"/>
          </a:p>
          <a:p>
            <a:pPr marL="0" indent="0">
              <a:buNone/>
            </a:pPr>
            <a:r>
              <a:rPr lang="ja-JP" altLang="en-US" dirty="0" smtClean="0"/>
              <a:t>１．コミットするとプッシュに数字がつくので、その状態でプッシュを押す</a:t>
            </a:r>
            <a:endParaRPr kumimoji="1" lang="ja-JP" altLang="en-US" dirty="0"/>
          </a:p>
        </p:txBody>
      </p:sp>
      <p:pic>
        <p:nvPicPr>
          <p:cNvPr id="4" name="図 3"/>
          <p:cNvPicPr>
            <a:picLocks noChangeAspect="1"/>
          </p:cNvPicPr>
          <p:nvPr/>
        </p:nvPicPr>
        <p:blipFill>
          <a:blip r:embed="rId2" cstate="print"/>
          <a:stretch>
            <a:fillRect/>
          </a:stretch>
        </p:blipFill>
        <p:spPr>
          <a:xfrm>
            <a:off x="2841717" y="3109141"/>
            <a:ext cx="5752731" cy="3384376"/>
          </a:xfrm>
          <a:prstGeom prst="rect">
            <a:avLst/>
          </a:prstGeom>
        </p:spPr>
      </p:pic>
    </p:spTree>
    <p:extLst>
      <p:ext uri="{BB962C8B-B14F-4D97-AF65-F5344CB8AC3E}">
        <p14:creationId xmlns:p14="http://schemas.microsoft.com/office/powerpoint/2010/main" xmlns="" val="33539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SourceTree</a:t>
            </a:r>
            <a:r>
              <a:rPr lang="ja-JP" altLang="en-US" dirty="0"/>
              <a:t>を使う</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フェッチ（更新の問い合わせ）</a:t>
            </a:r>
            <a:endParaRPr kumimoji="1" lang="en-US" altLang="ja-JP" dirty="0" smtClean="0"/>
          </a:p>
          <a:p>
            <a:pPr marL="0" indent="0">
              <a:buNone/>
            </a:pPr>
            <a:r>
              <a:rPr lang="ja-JP" altLang="en-US" dirty="0" smtClean="0"/>
              <a:t>１．フェッチを押し、更新があるとプルに数字がつく</a:t>
            </a:r>
            <a:endParaRPr lang="en-US" altLang="ja-JP" dirty="0" smtClean="0"/>
          </a:p>
          <a:p>
            <a:r>
              <a:rPr kumimoji="1" lang="ja-JP" altLang="en-US" dirty="0" smtClean="0"/>
              <a:t>プル（更新のダウンロード）</a:t>
            </a:r>
            <a:endParaRPr kumimoji="1" lang="en-US" altLang="ja-JP" dirty="0" smtClean="0"/>
          </a:p>
          <a:p>
            <a:pPr marL="0" indent="0">
              <a:buNone/>
            </a:pPr>
            <a:r>
              <a:rPr lang="ja-JP" altLang="en-US" dirty="0" smtClean="0"/>
              <a:t>１．プルを押す</a:t>
            </a:r>
            <a:endParaRPr kumimoji="1" lang="en-US" altLang="ja-JP" dirty="0" smtClean="0"/>
          </a:p>
        </p:txBody>
      </p:sp>
    </p:spTree>
    <p:extLst>
      <p:ext uri="{BB962C8B-B14F-4D97-AF65-F5344CB8AC3E}">
        <p14:creationId xmlns:p14="http://schemas.microsoft.com/office/powerpoint/2010/main" xmlns="" val="3027032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バージョン管理</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作業環境を保存するもの</a:t>
            </a:r>
            <a:endParaRPr kumimoji="1" lang="en-US" altLang="ja-JP" dirty="0" smtClean="0"/>
          </a:p>
          <a:p>
            <a:r>
              <a:rPr lang="ja-JP" altLang="en-US" dirty="0" smtClean="0"/>
              <a:t>作業</a:t>
            </a:r>
            <a:r>
              <a:rPr lang="ja-JP" altLang="en-US" dirty="0"/>
              <a:t>状態</a:t>
            </a:r>
            <a:r>
              <a:rPr lang="ja-JP" altLang="en-US" dirty="0" smtClean="0"/>
              <a:t>そのものを保存し、いつでもそこまで</a:t>
            </a:r>
            <a:r>
              <a:rPr lang="ja-JP" altLang="en-US" dirty="0" smtClean="0"/>
              <a:t>巻き戻せるし、作業場所のアドレスさえ覚えておけば、どこからでも作業が出来る</a:t>
            </a:r>
            <a:endParaRPr lang="en-US" altLang="ja-JP" dirty="0" smtClean="0"/>
          </a:p>
          <a:p>
            <a:r>
              <a:rPr lang="ja-JP" altLang="en-US" dirty="0" smtClean="0"/>
              <a:t>保存場所と</a:t>
            </a:r>
            <a:r>
              <a:rPr lang="ja-JP" altLang="en-US" dirty="0" smtClean="0"/>
              <a:t>しての</a:t>
            </a:r>
            <a:r>
              <a:rPr lang="en-US" altLang="ja-JP" dirty="0" err="1" smtClean="0"/>
              <a:t>Github</a:t>
            </a:r>
            <a:r>
              <a:rPr lang="ja-JP" altLang="en-US" dirty="0" err="1" smtClean="0"/>
              <a:t>、</a:t>
            </a:r>
            <a:r>
              <a:rPr lang="ja-JP" altLang="en-US" dirty="0" smtClean="0"/>
              <a:t>保存ツールとしての</a:t>
            </a:r>
            <a:r>
              <a:rPr lang="en-US" altLang="ja-JP" dirty="0" err="1" smtClean="0"/>
              <a:t>SourceTree</a:t>
            </a:r>
            <a:r>
              <a:rPr lang="ja-JP" altLang="en-US" dirty="0" smtClean="0"/>
              <a:t>の使い方を覚える</a:t>
            </a:r>
            <a:endParaRPr lang="en-US" altLang="ja-JP" dirty="0" smtClean="0"/>
          </a:p>
          <a:p>
            <a:endParaRPr kumimoji="1" lang="ja-JP" altLang="en-US" dirty="0"/>
          </a:p>
        </p:txBody>
      </p:sp>
    </p:spTree>
    <p:extLst>
      <p:ext uri="{BB962C8B-B14F-4D97-AF65-F5344CB8AC3E}">
        <p14:creationId xmlns:p14="http://schemas.microsoft.com/office/powerpoint/2010/main" xmlns="" val="167962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SourceTree</a:t>
            </a:r>
            <a:r>
              <a:rPr lang="ja-JP" altLang="en-US" dirty="0"/>
              <a:t>を使う</a:t>
            </a:r>
            <a:endParaRPr kumimoji="1" lang="ja-JP" altLang="en-US" dirty="0"/>
          </a:p>
        </p:txBody>
      </p:sp>
      <p:sp>
        <p:nvSpPr>
          <p:cNvPr id="3" name="コンテンツ プレースホルダー 2"/>
          <p:cNvSpPr>
            <a:spLocks noGrp="1"/>
          </p:cNvSpPr>
          <p:nvPr>
            <p:ph idx="1"/>
          </p:nvPr>
        </p:nvSpPr>
        <p:spPr>
          <a:xfrm>
            <a:off x="838200" y="1825625"/>
            <a:ext cx="10515600" cy="1630639"/>
          </a:xfrm>
        </p:spPr>
        <p:txBody>
          <a:bodyPr/>
          <a:lstStyle/>
          <a:p>
            <a:r>
              <a:rPr kumimoji="1" lang="ja-JP" altLang="en-US" dirty="0" smtClean="0"/>
              <a:t>ブランチ（リポジトリの分岐）</a:t>
            </a:r>
            <a:endParaRPr kumimoji="1" lang="en-US" altLang="ja-JP" dirty="0" smtClean="0"/>
          </a:p>
          <a:p>
            <a:pPr marL="0" indent="0">
              <a:buNone/>
            </a:pPr>
            <a:r>
              <a:rPr lang="ja-JP" altLang="en-US" dirty="0" smtClean="0"/>
              <a:t>１．ブランチを押す</a:t>
            </a:r>
            <a:endParaRPr lang="en-US" altLang="ja-JP" dirty="0" smtClean="0"/>
          </a:p>
          <a:p>
            <a:pPr marL="0" indent="0">
              <a:buNone/>
            </a:pPr>
            <a:r>
              <a:rPr kumimoji="1" lang="ja-JP" altLang="en-US" dirty="0" smtClean="0"/>
              <a:t>２．ブランチに名前をつける</a:t>
            </a:r>
            <a:endParaRPr kumimoji="1" lang="ja-JP" altLang="en-US" dirty="0"/>
          </a:p>
        </p:txBody>
      </p:sp>
      <p:pic>
        <p:nvPicPr>
          <p:cNvPr id="4" name="図 3"/>
          <p:cNvPicPr>
            <a:picLocks noChangeAspect="1"/>
          </p:cNvPicPr>
          <p:nvPr/>
        </p:nvPicPr>
        <p:blipFill>
          <a:blip r:embed="rId2" cstate="print"/>
          <a:stretch>
            <a:fillRect/>
          </a:stretch>
        </p:blipFill>
        <p:spPr>
          <a:xfrm>
            <a:off x="329009" y="3351984"/>
            <a:ext cx="5766991" cy="3392765"/>
          </a:xfrm>
          <a:prstGeom prst="rect">
            <a:avLst/>
          </a:prstGeom>
        </p:spPr>
      </p:pic>
      <p:pic>
        <p:nvPicPr>
          <p:cNvPr id="5" name="図 4"/>
          <p:cNvPicPr>
            <a:picLocks noChangeAspect="1"/>
          </p:cNvPicPr>
          <p:nvPr/>
        </p:nvPicPr>
        <p:blipFill>
          <a:blip r:embed="rId3" cstate="print"/>
          <a:stretch>
            <a:fillRect/>
          </a:stretch>
        </p:blipFill>
        <p:spPr>
          <a:xfrm>
            <a:off x="6292388" y="3351984"/>
            <a:ext cx="5766992" cy="3392765"/>
          </a:xfrm>
          <a:prstGeom prst="rect">
            <a:avLst/>
          </a:prstGeom>
        </p:spPr>
      </p:pic>
    </p:spTree>
    <p:extLst>
      <p:ext uri="{BB962C8B-B14F-4D97-AF65-F5344CB8AC3E}">
        <p14:creationId xmlns:p14="http://schemas.microsoft.com/office/powerpoint/2010/main" xmlns="" val="20761537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SourceTree</a:t>
            </a:r>
            <a:r>
              <a:rPr lang="ja-JP" altLang="en-US" dirty="0"/>
              <a:t>を使う</a:t>
            </a:r>
            <a:endParaRPr kumimoji="1" lang="ja-JP" altLang="en-US" dirty="0"/>
          </a:p>
        </p:txBody>
      </p:sp>
      <p:sp>
        <p:nvSpPr>
          <p:cNvPr id="3" name="コンテンツ プレースホルダー 2"/>
          <p:cNvSpPr>
            <a:spLocks noGrp="1"/>
          </p:cNvSpPr>
          <p:nvPr>
            <p:ph idx="1"/>
          </p:nvPr>
        </p:nvSpPr>
        <p:spPr>
          <a:xfrm>
            <a:off x="838200" y="1825625"/>
            <a:ext cx="10515600" cy="1991366"/>
          </a:xfrm>
        </p:spPr>
        <p:txBody>
          <a:bodyPr/>
          <a:lstStyle/>
          <a:p>
            <a:r>
              <a:rPr kumimoji="1" lang="ja-JP" altLang="en-US" dirty="0" smtClean="0"/>
              <a:t>マージ（リポジトリの統合）</a:t>
            </a:r>
            <a:endParaRPr kumimoji="1" lang="en-US" altLang="ja-JP" dirty="0" smtClean="0"/>
          </a:p>
          <a:p>
            <a:pPr marL="0" indent="0">
              <a:buNone/>
            </a:pPr>
            <a:r>
              <a:rPr lang="ja-JP" altLang="en-US" dirty="0" smtClean="0"/>
              <a:t>１</a:t>
            </a:r>
            <a:r>
              <a:rPr lang="en-US" altLang="ja-JP" dirty="0" smtClean="0"/>
              <a:t>.</a:t>
            </a:r>
            <a:r>
              <a:rPr lang="ja-JP" altLang="en-US" dirty="0" smtClean="0"/>
              <a:t>統合の基にしたいブランチに切り替える</a:t>
            </a:r>
            <a:endParaRPr lang="en-US" altLang="ja-JP" dirty="0" smtClean="0"/>
          </a:p>
          <a:p>
            <a:pPr marL="0" indent="0">
              <a:buNone/>
            </a:pPr>
            <a:r>
              <a:rPr kumimoji="1" lang="ja-JP" altLang="en-US" dirty="0" smtClean="0"/>
              <a:t>２</a:t>
            </a:r>
            <a:r>
              <a:rPr kumimoji="1" lang="en-US" altLang="ja-JP" dirty="0" smtClean="0"/>
              <a:t>.</a:t>
            </a:r>
            <a:r>
              <a:rPr kumimoji="1" lang="ja-JP" altLang="en-US" dirty="0" smtClean="0"/>
              <a:t>統合したいブランチを右クリックし「現在のブランチに（統合したいブランチ）をマージ」を選択する</a:t>
            </a:r>
            <a:endParaRPr kumimoji="1" lang="ja-JP" altLang="en-US" dirty="0"/>
          </a:p>
        </p:txBody>
      </p:sp>
      <p:pic>
        <p:nvPicPr>
          <p:cNvPr id="4" name="図 3"/>
          <p:cNvPicPr>
            <a:picLocks noChangeAspect="1"/>
          </p:cNvPicPr>
          <p:nvPr/>
        </p:nvPicPr>
        <p:blipFill>
          <a:blip r:embed="rId2" cstate="print"/>
          <a:stretch>
            <a:fillRect/>
          </a:stretch>
        </p:blipFill>
        <p:spPr>
          <a:xfrm>
            <a:off x="3504677" y="3951928"/>
            <a:ext cx="4490032" cy="2668318"/>
          </a:xfrm>
          <a:prstGeom prst="rect">
            <a:avLst/>
          </a:prstGeom>
        </p:spPr>
      </p:pic>
    </p:spTree>
    <p:extLst>
      <p:ext uri="{BB962C8B-B14F-4D97-AF65-F5344CB8AC3E}">
        <p14:creationId xmlns:p14="http://schemas.microsoft.com/office/powerpoint/2010/main" xmlns="" val="573597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a:t>SourceTree</a:t>
            </a:r>
            <a:r>
              <a:rPr lang="ja-JP" altLang="en-US" dirty="0"/>
              <a:t>を使う</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コンフリクト（競合）の対処</a:t>
            </a:r>
            <a:endParaRPr kumimoji="1" lang="en-US" altLang="ja-JP" dirty="0" smtClean="0"/>
          </a:p>
          <a:p>
            <a:pPr marL="0" indent="0">
              <a:buNone/>
            </a:pPr>
            <a:r>
              <a:rPr lang="ja-JP" altLang="en-US" dirty="0" smtClean="0"/>
              <a:t>１</a:t>
            </a:r>
            <a:r>
              <a:rPr lang="en-US" altLang="ja-JP" dirty="0" smtClean="0"/>
              <a:t>.</a:t>
            </a:r>
            <a:r>
              <a:rPr lang="ja-JP" altLang="en-US" dirty="0" smtClean="0"/>
              <a:t>マージしたとき、二つのブランチの修正箇所が同じだった場合競合を起こすことがある</a:t>
            </a:r>
            <a:endParaRPr lang="en-US" altLang="ja-JP" dirty="0" smtClean="0"/>
          </a:p>
          <a:p>
            <a:pPr marL="0" indent="0">
              <a:buNone/>
            </a:pPr>
            <a:r>
              <a:rPr kumimoji="1" lang="ja-JP" altLang="en-US" dirty="0" smtClean="0"/>
              <a:t>２</a:t>
            </a:r>
            <a:r>
              <a:rPr kumimoji="1" lang="en-US" altLang="ja-JP" dirty="0" smtClean="0"/>
              <a:t>.</a:t>
            </a:r>
            <a:r>
              <a:rPr kumimoji="1" lang="ja-JP" altLang="en-US" dirty="0" smtClean="0"/>
              <a:t>この場合「自分のブランチ（統合したいブランチ）」「相手のブランチ（統合の基にしたいブランチ）」のどちらかを有効にすることができる</a:t>
            </a:r>
            <a:endParaRPr kumimoji="1" lang="ja-JP" altLang="en-US" dirty="0"/>
          </a:p>
        </p:txBody>
      </p:sp>
    </p:spTree>
    <p:extLst>
      <p:ext uri="{BB962C8B-B14F-4D97-AF65-F5344CB8AC3E}">
        <p14:creationId xmlns:p14="http://schemas.microsoft.com/office/powerpoint/2010/main" xmlns="" val="4244099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The</a:t>
            </a:r>
            <a:r>
              <a:rPr kumimoji="1" lang="ja-JP" altLang="en-US" dirty="0" smtClean="0"/>
              <a:t> </a:t>
            </a:r>
            <a:r>
              <a:rPr kumimoji="1" lang="en-US" altLang="ja-JP" dirty="0" smtClean="0"/>
              <a:t>End</a:t>
            </a:r>
            <a:endParaRPr kumimoji="1" lang="ja-JP" altLang="en-US" dirty="0"/>
          </a:p>
        </p:txBody>
      </p:sp>
    </p:spTree>
    <p:extLst>
      <p:ext uri="{BB962C8B-B14F-4D97-AF65-F5344CB8AC3E}">
        <p14:creationId xmlns:p14="http://schemas.microsoft.com/office/powerpoint/2010/main" xmlns="" val="385473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GitHub</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1085355"/>
          </a:xfrm>
        </p:spPr>
        <p:txBody>
          <a:bodyPr/>
          <a:lstStyle/>
          <a:p>
            <a:r>
              <a:rPr lang="en-US" altLang="ja-JP" dirty="0">
                <a:hlinkClick r:id="rId2"/>
              </a:rPr>
              <a:t>https://</a:t>
            </a:r>
            <a:r>
              <a:rPr lang="en-US" altLang="ja-JP" dirty="0" smtClean="0">
                <a:hlinkClick r:id="rId2"/>
              </a:rPr>
              <a:t>github.com/</a:t>
            </a:r>
            <a:r>
              <a:rPr lang="ja-JP" altLang="en-US" dirty="0" smtClean="0"/>
              <a:t>にアクセスする</a:t>
            </a:r>
            <a:endParaRPr lang="en-US" altLang="ja-JP" dirty="0" smtClean="0"/>
          </a:p>
          <a:p>
            <a:r>
              <a:rPr kumimoji="1" lang="ja-JP" altLang="en-US" dirty="0" smtClean="0"/>
              <a:t>任意のユーザー名、メールアドレス、パスワードを登録する</a:t>
            </a:r>
            <a:endParaRPr kumimoji="1" lang="ja-JP" altLang="en-US" dirty="0"/>
          </a:p>
        </p:txBody>
      </p:sp>
      <p:pic>
        <p:nvPicPr>
          <p:cNvPr id="4" name="図 3"/>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1417739" y="3045917"/>
            <a:ext cx="7738777" cy="3408492"/>
          </a:xfrm>
          <a:prstGeom prst="rect">
            <a:avLst/>
          </a:prstGeom>
        </p:spPr>
      </p:pic>
    </p:spTree>
    <p:extLst>
      <p:ext uri="{BB962C8B-B14F-4D97-AF65-F5344CB8AC3E}">
        <p14:creationId xmlns:p14="http://schemas.microsoft.com/office/powerpoint/2010/main" xmlns="" val="880142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GitHub</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791740"/>
          </a:xfrm>
        </p:spPr>
        <p:txBody>
          <a:bodyPr/>
          <a:lstStyle/>
          <a:p>
            <a:r>
              <a:rPr kumimoji="1" lang="ja-JP" altLang="en-US" dirty="0" smtClean="0"/>
              <a:t>プランを選択する（今回は</a:t>
            </a:r>
            <a:r>
              <a:rPr kumimoji="1" lang="en-US" altLang="ja-JP" dirty="0" smtClean="0"/>
              <a:t>Free</a:t>
            </a:r>
            <a:r>
              <a:rPr kumimoji="1" lang="ja-JP" altLang="en-US" dirty="0" smtClean="0"/>
              <a:t>で</a:t>
            </a:r>
            <a:r>
              <a:rPr kumimoji="1" lang="en-US" altLang="ja-JP" dirty="0" smtClean="0"/>
              <a:t>OK</a:t>
            </a:r>
            <a:r>
              <a:rPr kumimoji="1" lang="ja-JP" altLang="en-US" dirty="0" smtClean="0"/>
              <a:t>）</a:t>
            </a:r>
            <a:endParaRPr kumimoji="1" lang="ja-JP" altLang="en-US" dirty="0"/>
          </a:p>
        </p:txBody>
      </p:sp>
      <p:pic>
        <p:nvPicPr>
          <p:cNvPr id="4" name="図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143387" y="2407640"/>
            <a:ext cx="4322816" cy="4119123"/>
          </a:xfrm>
          <a:prstGeom prst="rect">
            <a:avLst/>
          </a:prstGeom>
        </p:spPr>
      </p:pic>
    </p:spTree>
    <p:extLst>
      <p:ext uri="{BB962C8B-B14F-4D97-AF65-F5344CB8AC3E}">
        <p14:creationId xmlns:p14="http://schemas.microsoft.com/office/powerpoint/2010/main" xmlns="" val="7313642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GitHub</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1026632"/>
          </a:xfrm>
        </p:spPr>
        <p:txBody>
          <a:bodyPr/>
          <a:lstStyle/>
          <a:p>
            <a:r>
              <a:rPr lang="ja-JP" altLang="en-US" dirty="0" smtClean="0">
                <a:effectLst/>
              </a:rPr>
              <a:t>登録したメールアドレスに</a:t>
            </a:r>
            <a:r>
              <a:rPr lang="en-US" altLang="ja-JP" dirty="0" smtClean="0">
                <a:effectLst/>
              </a:rPr>
              <a:t>GitHub</a:t>
            </a:r>
            <a:r>
              <a:rPr lang="ja-JP" altLang="en-US" dirty="0" smtClean="0">
                <a:effectLst/>
              </a:rPr>
              <a:t>から確認メールが来る</a:t>
            </a:r>
            <a:endParaRPr lang="en-US" altLang="ja-JP" dirty="0" smtClean="0">
              <a:effectLst/>
            </a:endParaRPr>
          </a:p>
          <a:p>
            <a:r>
              <a:rPr lang="ja-JP" altLang="en-US" dirty="0" smtClean="0">
                <a:effectLst/>
              </a:rPr>
              <a:t>そのメール内にある「</a:t>
            </a:r>
            <a:r>
              <a:rPr lang="en-US" altLang="ja-JP" dirty="0" smtClean="0">
                <a:effectLst/>
              </a:rPr>
              <a:t>Verify email address</a:t>
            </a:r>
            <a:r>
              <a:rPr lang="ja-JP" altLang="en-US" dirty="0" smtClean="0">
                <a:effectLst/>
              </a:rPr>
              <a:t>」ボタンを押す</a:t>
            </a:r>
            <a:endParaRPr kumimoji="1" lang="ja-JP" altLang="en-US" dirty="0"/>
          </a:p>
        </p:txBody>
      </p:sp>
      <p:pic>
        <p:nvPicPr>
          <p:cNvPr id="4" name="図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2550254" y="2987194"/>
            <a:ext cx="6054638" cy="3376979"/>
          </a:xfrm>
          <a:prstGeom prst="rect">
            <a:avLst/>
          </a:prstGeom>
        </p:spPr>
      </p:pic>
    </p:spTree>
    <p:extLst>
      <p:ext uri="{BB962C8B-B14F-4D97-AF65-F5344CB8AC3E}">
        <p14:creationId xmlns:p14="http://schemas.microsoft.com/office/powerpoint/2010/main" xmlns="" val="794773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GitHub</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573626"/>
          </a:xfrm>
        </p:spPr>
        <p:txBody>
          <a:bodyPr/>
          <a:lstStyle/>
          <a:p>
            <a:r>
              <a:rPr lang="ja-JP" altLang="en-US" dirty="0" smtClean="0">
                <a:effectLst/>
              </a:rPr>
              <a:t>「</a:t>
            </a:r>
            <a:r>
              <a:rPr lang="en-US" altLang="ja-JP" dirty="0" smtClean="0">
                <a:effectLst/>
              </a:rPr>
              <a:t>Welcome to GitHub!</a:t>
            </a:r>
            <a:r>
              <a:rPr lang="ja-JP" altLang="en-US" dirty="0" smtClean="0">
                <a:effectLst/>
              </a:rPr>
              <a:t>」というメールが届いたら登録が完了</a:t>
            </a:r>
            <a:endParaRPr kumimoji="1" lang="ja-JP" altLang="en-US" dirty="0"/>
          </a:p>
        </p:txBody>
      </p:sp>
      <p:pic>
        <p:nvPicPr>
          <p:cNvPr id="4" name="図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3750685" y="2743200"/>
            <a:ext cx="4227246" cy="3743494"/>
          </a:xfrm>
          <a:prstGeom prst="rect">
            <a:avLst/>
          </a:prstGeom>
        </p:spPr>
      </p:pic>
    </p:spTree>
    <p:extLst>
      <p:ext uri="{BB962C8B-B14F-4D97-AF65-F5344CB8AC3E}">
        <p14:creationId xmlns:p14="http://schemas.microsoft.com/office/powerpoint/2010/main" xmlns="" val="26083705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GitHub</a:t>
            </a:r>
            <a:r>
              <a:rPr kumimoji="1"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565237"/>
          </a:xfrm>
        </p:spPr>
        <p:txBody>
          <a:bodyPr/>
          <a:lstStyle/>
          <a:p>
            <a:r>
              <a:rPr kumimoji="1" lang="ja-JP" altLang="en-US" dirty="0" smtClean="0"/>
              <a:t>「</a:t>
            </a:r>
            <a:r>
              <a:rPr lang="en-US" altLang="ja-JP" dirty="0" smtClean="0">
                <a:effectLst/>
              </a:rPr>
              <a:t>New repository</a:t>
            </a:r>
            <a:r>
              <a:rPr lang="ja-JP" altLang="en-US" dirty="0" smtClean="0"/>
              <a:t>」を押す</a:t>
            </a:r>
            <a:endParaRPr kumimoji="1" lang="ja-JP" altLang="en-US" dirty="0"/>
          </a:p>
        </p:txBody>
      </p:sp>
      <p:pic>
        <p:nvPicPr>
          <p:cNvPr id="4" name="図 3"/>
          <p:cNvPicPr>
            <a:picLocks noChangeAspect="1"/>
          </p:cNvPicPr>
          <p:nvPr/>
        </p:nvPicPr>
        <p:blipFill>
          <a:blip r:embed="rId2" cstate="print"/>
          <a:stretch>
            <a:fillRect/>
          </a:stretch>
        </p:blipFill>
        <p:spPr>
          <a:xfrm>
            <a:off x="2950608" y="2279301"/>
            <a:ext cx="5924946" cy="4430514"/>
          </a:xfrm>
          <a:prstGeom prst="rect">
            <a:avLst/>
          </a:prstGeom>
        </p:spPr>
      </p:pic>
    </p:spTree>
    <p:extLst>
      <p:ext uri="{BB962C8B-B14F-4D97-AF65-F5344CB8AC3E}">
        <p14:creationId xmlns:p14="http://schemas.microsoft.com/office/powerpoint/2010/main" xmlns="" val="30268938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GitHub</a:t>
            </a:r>
            <a:r>
              <a:rPr lang="ja-JP" altLang="en-US" dirty="0"/>
              <a:t>を使う</a:t>
            </a:r>
            <a:endParaRPr kumimoji="1" lang="ja-JP" altLang="en-US" dirty="0"/>
          </a:p>
        </p:txBody>
      </p:sp>
      <p:sp>
        <p:nvSpPr>
          <p:cNvPr id="3" name="コンテンツ プレースホルダー 2"/>
          <p:cNvSpPr>
            <a:spLocks noGrp="1"/>
          </p:cNvSpPr>
          <p:nvPr>
            <p:ph idx="1"/>
          </p:nvPr>
        </p:nvSpPr>
        <p:spPr>
          <a:xfrm>
            <a:off x="838200" y="1825625"/>
            <a:ext cx="10515600" cy="615571"/>
          </a:xfrm>
        </p:spPr>
        <p:txBody>
          <a:bodyPr/>
          <a:lstStyle/>
          <a:p>
            <a:r>
              <a:rPr lang="ja-JP" altLang="en-US" dirty="0" smtClean="0">
                <a:effectLst/>
              </a:rPr>
              <a:t>リポジトリ名を入力して「</a:t>
            </a:r>
            <a:r>
              <a:rPr lang="en-US" altLang="ja-JP" dirty="0" smtClean="0">
                <a:effectLst/>
              </a:rPr>
              <a:t>Create repository</a:t>
            </a:r>
            <a:r>
              <a:rPr lang="ja-JP" altLang="en-US" dirty="0" smtClean="0">
                <a:effectLst/>
              </a:rPr>
              <a:t>」ボタンを押す</a:t>
            </a:r>
            <a:endParaRPr kumimoji="1" lang="ja-JP" altLang="en-US" dirty="0"/>
          </a:p>
        </p:txBody>
      </p:sp>
      <p:pic>
        <p:nvPicPr>
          <p:cNvPr id="4" name="図 3"/>
          <p:cNvPicPr>
            <a:picLocks noChangeAspect="1"/>
          </p:cNvPicPr>
          <p:nvPr/>
        </p:nvPicPr>
        <p:blipFill>
          <a:blip r:embed="rId2" cstate="print"/>
          <a:stretch>
            <a:fillRect/>
          </a:stretch>
        </p:blipFill>
        <p:spPr>
          <a:xfrm>
            <a:off x="2858328" y="2441196"/>
            <a:ext cx="5715221" cy="4072198"/>
          </a:xfrm>
          <a:prstGeom prst="rect">
            <a:avLst/>
          </a:prstGeom>
        </p:spPr>
      </p:pic>
    </p:spTree>
    <p:extLst>
      <p:ext uri="{BB962C8B-B14F-4D97-AF65-F5344CB8AC3E}">
        <p14:creationId xmlns:p14="http://schemas.microsoft.com/office/powerpoint/2010/main" xmlns="" val="2066901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GitHub</a:t>
            </a:r>
            <a:r>
              <a:rPr lang="ja-JP" altLang="en-US" dirty="0" smtClean="0"/>
              <a:t>を使う</a:t>
            </a:r>
            <a:endParaRPr kumimoji="1" lang="ja-JP" altLang="en-US" dirty="0"/>
          </a:p>
        </p:txBody>
      </p:sp>
      <p:sp>
        <p:nvSpPr>
          <p:cNvPr id="3" name="コンテンツ プレースホルダー 2"/>
          <p:cNvSpPr>
            <a:spLocks noGrp="1"/>
          </p:cNvSpPr>
          <p:nvPr>
            <p:ph idx="1"/>
          </p:nvPr>
        </p:nvSpPr>
        <p:spPr>
          <a:xfrm>
            <a:off x="838200" y="1825625"/>
            <a:ext cx="10515600" cy="1219579"/>
          </a:xfrm>
        </p:spPr>
        <p:txBody>
          <a:bodyPr>
            <a:normAutofit/>
          </a:bodyPr>
          <a:lstStyle/>
          <a:p>
            <a:r>
              <a:rPr lang="ja-JP" altLang="en-US" dirty="0" smtClean="0">
                <a:effectLst/>
              </a:rPr>
              <a:t>作成が完了するとリポジトリの</a:t>
            </a:r>
            <a:r>
              <a:rPr lang="en-US" altLang="ja-JP" dirty="0" smtClean="0">
                <a:effectLst/>
              </a:rPr>
              <a:t>URL</a:t>
            </a:r>
            <a:r>
              <a:rPr lang="ja-JP" altLang="en-US" dirty="0" smtClean="0">
                <a:effectLst/>
              </a:rPr>
              <a:t>が表示される</a:t>
            </a:r>
            <a:endParaRPr lang="en-US" altLang="ja-JP" dirty="0" smtClean="0">
              <a:effectLst/>
            </a:endParaRPr>
          </a:p>
          <a:p>
            <a:r>
              <a:rPr kumimoji="1" lang="ja-JP" altLang="en-US" dirty="0" smtClean="0"/>
              <a:t>これで</a:t>
            </a:r>
            <a:r>
              <a:rPr lang="en-US" altLang="ja-JP" dirty="0" smtClean="0">
                <a:effectLst/>
              </a:rPr>
              <a:t>GitHub</a:t>
            </a:r>
            <a:r>
              <a:rPr lang="ja-JP" altLang="en-US" dirty="0" smtClean="0">
                <a:effectLst/>
              </a:rPr>
              <a:t>のアカウントとリポジトリの作成が完了</a:t>
            </a:r>
            <a:endParaRPr kumimoji="1" lang="ja-JP" altLang="en-US" dirty="0"/>
          </a:p>
        </p:txBody>
      </p:sp>
      <p:pic>
        <p:nvPicPr>
          <p:cNvPr id="4" name="図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2712183" y="3045204"/>
            <a:ext cx="5249921" cy="3691156"/>
          </a:xfrm>
          <a:prstGeom prst="rect">
            <a:avLst/>
          </a:prstGeom>
        </p:spPr>
      </p:pic>
    </p:spTree>
    <p:extLst>
      <p:ext uri="{BB962C8B-B14F-4D97-AF65-F5344CB8AC3E}">
        <p14:creationId xmlns:p14="http://schemas.microsoft.com/office/powerpoint/2010/main" xmlns="" val="643443041"/>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982</TotalTime>
  <Words>566</Words>
  <Application>Microsoft Office PowerPoint</Application>
  <PresentationFormat>ユーザー設定</PresentationFormat>
  <Paragraphs>64</Paragraphs>
  <Slides>23</Slides>
  <Notes>0</Notes>
  <HiddenSlides>0</HiddenSlides>
  <MMClips>0</MMClips>
  <ScaleCrop>false</ScaleCrop>
  <HeadingPairs>
    <vt:vector size="4" baseType="variant">
      <vt:variant>
        <vt:lpstr>テーマ</vt:lpstr>
      </vt:variant>
      <vt:variant>
        <vt:i4>1</vt:i4>
      </vt:variant>
      <vt:variant>
        <vt:lpstr>スライド タイトル</vt:lpstr>
      </vt:variant>
      <vt:variant>
        <vt:i4>23</vt:i4>
      </vt:variant>
    </vt:vector>
  </HeadingPairs>
  <TitlesOfParts>
    <vt:vector size="24" baseType="lpstr">
      <vt:lpstr>Office テーマ</vt:lpstr>
      <vt:lpstr>ゲーム開発講座１ </vt:lpstr>
      <vt:lpstr>バージョン管理</vt:lpstr>
      <vt:lpstr>GitHubを使う</vt:lpstr>
      <vt:lpstr>GitHubを使う</vt:lpstr>
      <vt:lpstr>GitHubを使う</vt:lpstr>
      <vt:lpstr>GitHubを使う</vt:lpstr>
      <vt:lpstr>GitHubを使う</vt:lpstr>
      <vt:lpstr>GitHubを使う</vt:lpstr>
      <vt:lpstr>GitHubを使う</vt:lpstr>
      <vt:lpstr>SourceTreeを使う</vt:lpstr>
      <vt:lpstr>SourceTreeを使う</vt:lpstr>
      <vt:lpstr>SourceTreeを使う</vt:lpstr>
      <vt:lpstr>SourceTreeを使う</vt:lpstr>
      <vt:lpstr>SourceTreeを使う</vt:lpstr>
      <vt:lpstr>SourceTreeを使う</vt:lpstr>
      <vt:lpstr>SourceTreeを使う</vt:lpstr>
      <vt:lpstr>SourceTreeを使う</vt:lpstr>
      <vt:lpstr>SourceTreeを使う</vt:lpstr>
      <vt:lpstr>SourceTreeを使う</vt:lpstr>
      <vt:lpstr>SourceTreeを使う</vt:lpstr>
      <vt:lpstr>SourceTreeを使う</vt:lpstr>
      <vt:lpstr>SourceTreeを使う</vt:lpstr>
      <vt:lpstr>The End</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ゲーム開発講座１ </dc:title>
  <dc:creator>ダイダロス</dc:creator>
  <cp:lastModifiedBy>orochi</cp:lastModifiedBy>
  <cp:revision>84</cp:revision>
  <dcterms:created xsi:type="dcterms:W3CDTF">2016-10-31T01:48:51Z</dcterms:created>
  <dcterms:modified xsi:type="dcterms:W3CDTF">2016-11-18T02:22:36Z</dcterms:modified>
</cp:coreProperties>
</file>

<file path=docProps/thumbnail.jpeg>
</file>